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61"/>
    <p:restoredTop sz="94719"/>
  </p:normalViewPr>
  <p:slideViewPr>
    <p:cSldViewPr snapToGrid="0" showGuides="1">
      <p:cViewPr varScale="1">
        <p:scale>
          <a:sx n="144" d="100"/>
          <a:sy n="144" d="100"/>
        </p:scale>
        <p:origin x="82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8EA4B-F42D-7545-9BAF-6ABD17BFFAB1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89685-84F3-B944-9531-06830CD01A3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8645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89685-84F3-B944-9531-06830CD01A33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10558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62-BA03-2E37-C4A3-522C22FB1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FD0AB9-1C7F-DE59-4DA2-E95F7BD58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86FFF-A4E9-B906-6089-F5EB0CBAB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3C436-8A94-EAC1-9431-D5920FDFD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25350-A6A0-84E5-1B99-2F3D5842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1577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17BB9-A903-7EEE-D5AB-8218FBEF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662DAE-8EDC-72EA-9825-DAF90F6BF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D8760-0D16-1F7B-07B2-1EF837A20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6C3D1-FDED-D914-197F-71B3ACD8E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1B9CE-F6EE-4EA8-5CE9-2DB07A363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16872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8B335-3679-10EC-A356-8FB7ECDF27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0A1F54-8E39-15BC-6C4A-66C31692D1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95E30-D3E0-FF07-C8DA-F83B10153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98CB2-4601-94D8-3414-C68E25796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DA40F-6F0D-6D39-367A-9B8CE2CA2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10474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BDB71-0530-D48F-57F4-C1BC7A43D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C549B-32AC-7B2A-8D91-E0FC3575B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C089A-C596-FB19-B622-296E462D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11A14-AA30-2F86-98F1-E2162F2D2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8AB13-AB15-6108-9A29-5DEA40FDF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83059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D3DB1-C812-044A-8BF0-BF2AB7053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CB376-6FB1-50C2-4D9A-7BBC4E403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69D2E-2127-BEB2-04F4-8B33538C1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00DC1-8E12-FEEA-704D-1CCA32132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87D88-DABF-D135-7E3D-F72E1E2C7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19192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A8D6-B1AB-731A-50F1-685A699EF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1097F-D500-9D7D-993F-2D6DE4ED7C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5F40BE-2AD5-C9C7-A650-960544662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33CDA2-81EE-BF65-2331-E28D80EFA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00299-39BE-5FDE-9428-121BE1615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BC5BF-C289-0AF8-66B0-5E32CB358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649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7947-2271-4B3D-6A1A-67452250C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7F711-ABE5-04A3-5AFF-F5F266552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83E63F-C307-4CA3-4976-EE277578A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511196-E5D6-4276-D774-8BDF26BB2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6863A1-DDA3-AD5A-E6B4-7EEA0E096E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8B60F-2F49-B899-7C5C-ED48C6804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3C3D68-3176-A37A-96A1-D146E071E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7DF60-B819-5B19-8C2B-C3E901D67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2888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590E-BC0F-F1C9-F089-9D4784E3C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23A918-99ED-AC6B-13AA-88EAC12D0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DEDD8D-7CFA-2896-EB0E-5C238F70B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66B876-516D-5259-AADA-484FC461E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0262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CD4A16-D83F-873E-7228-F1D6220EE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E0BBD-909D-3610-A251-18D1CD40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E872C-6E89-C05F-E3AD-6F911E30B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9772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BB4D0-6450-D2B2-3551-B72EAA2D9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91D63-DE9E-3494-4B61-6C4E69223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1F09F-C537-6410-F812-D264D3B0BB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14396-F59E-C6E4-D802-48FC4B1C7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12765-CD6D-D2A1-E50A-8631A634D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4E5E2-3A3D-D164-F33F-970BBE40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64669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AA129-341D-E302-CAD0-F5ED71432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EB77DE-3B8B-96DE-5D2D-8F5342C0C0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7066CA-F8FC-AB24-6150-D9140D708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A30F09-BB4E-A554-0C80-2F0256410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5AE70-3FB1-4D4C-C18F-D4DF5DDF1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1F687-AD23-E24B-3CD1-737F85C80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591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F7B00A-5170-A1ED-F2D1-349938C94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398F8-44F1-7CD5-575F-CEAD739EB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97D1F-79FC-CE07-E8B5-04562B2ED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58C56-4C88-C345-BF9E-150E189D5759}" type="datetimeFigureOut">
              <a:rPr lang="en-DK" smtClean="0"/>
              <a:t>28/04/2023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C627-0EEE-8191-B332-CEFCE5775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EDDDC-08D9-842F-2F59-7CEDE5E309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8B259-1D4A-7548-908E-25B1B19ACFF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10562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1442B0-C22E-3858-851F-683F547301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45" r="13726"/>
          <a:stretch/>
        </p:blipFill>
        <p:spPr>
          <a:xfrm>
            <a:off x="0" y="446317"/>
            <a:ext cx="5941558" cy="457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97971" y="7620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6172200" y="7620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A7CD86-4F0B-DCF4-9C5A-948F5A243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656" y="533400"/>
            <a:ext cx="6602257" cy="4060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B4BBCE6-2573-37FC-6880-97A5CD9F7347}"/>
              </a:ext>
            </a:extLst>
          </p:cNvPr>
          <p:cNvSpPr txBox="1"/>
          <p:nvPr/>
        </p:nvSpPr>
        <p:spPr>
          <a:xfrm>
            <a:off x="6445190" y="28263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31C56F-6334-1237-FE24-C473CE3AC566}"/>
              </a:ext>
            </a:extLst>
          </p:cNvPr>
          <p:cNvSpPr txBox="1"/>
          <p:nvPr/>
        </p:nvSpPr>
        <p:spPr>
          <a:xfrm>
            <a:off x="8075580" y="277000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X612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7A5F00-D48D-1192-E2B5-3DB9AB693948}"/>
              </a:ext>
            </a:extLst>
          </p:cNvPr>
          <p:cNvSpPr txBox="1"/>
          <p:nvPr/>
        </p:nvSpPr>
        <p:spPr>
          <a:xfrm>
            <a:off x="9599580" y="277000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X613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025CDD-DBFA-FBF1-C6E3-64C0B65A9851}"/>
              </a:ext>
            </a:extLst>
          </p:cNvPr>
          <p:cNvSpPr txBox="1"/>
          <p:nvPr/>
        </p:nvSpPr>
        <p:spPr>
          <a:xfrm>
            <a:off x="8713413" y="2216025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1D4E48-96DD-DAE7-BB5F-86A6C25FEB15}"/>
              </a:ext>
            </a:extLst>
          </p:cNvPr>
          <p:cNvSpPr txBox="1"/>
          <p:nvPr/>
        </p:nvSpPr>
        <p:spPr>
          <a:xfrm>
            <a:off x="10403720" y="2226911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X605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D86A50-6A41-8915-91E0-B98F6172A20B}"/>
              </a:ext>
            </a:extLst>
          </p:cNvPr>
          <p:cNvSpPr txBox="1"/>
          <p:nvPr/>
        </p:nvSpPr>
        <p:spPr>
          <a:xfrm>
            <a:off x="9304263" y="2993572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1CFE9F-9179-02E3-ABD4-BEC9B75233BB}"/>
              </a:ext>
            </a:extLst>
          </p:cNvPr>
          <p:cNvSpPr txBox="1"/>
          <p:nvPr/>
        </p:nvSpPr>
        <p:spPr>
          <a:xfrm>
            <a:off x="10788265" y="3624943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X608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9895F6-EF71-1CF7-F79A-8352709F8D6B}"/>
              </a:ext>
            </a:extLst>
          </p:cNvPr>
          <p:cNvSpPr txBox="1"/>
          <p:nvPr/>
        </p:nvSpPr>
        <p:spPr>
          <a:xfrm>
            <a:off x="6819303" y="4059591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X606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467CDA-BD14-41FF-FF05-AF8DD5405B6C}"/>
              </a:ext>
            </a:extLst>
          </p:cNvPr>
          <p:cNvSpPr txBox="1"/>
          <p:nvPr/>
        </p:nvSpPr>
        <p:spPr>
          <a:xfrm>
            <a:off x="1404257" y="6357257"/>
            <a:ext cx="440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Singletons: (X607, 28), (X609, 30), (X610, 29) </a:t>
            </a:r>
          </a:p>
        </p:txBody>
      </p:sp>
    </p:spTree>
    <p:extLst>
      <p:ext uri="{BB962C8B-B14F-4D97-AF65-F5344CB8AC3E}">
        <p14:creationId xmlns:p14="http://schemas.microsoft.com/office/powerpoint/2010/main" val="3842186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F3088FB-E88C-C8AC-C72D-1C509BF1F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5282" y="902732"/>
            <a:ext cx="7772400" cy="4264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97971" y="7620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6172200" y="7620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A7CD86-4F0B-DCF4-9C5A-948F5A243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656" y="533400"/>
            <a:ext cx="6602257" cy="4060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B4BBCE6-2573-37FC-6880-97A5CD9F7347}"/>
              </a:ext>
            </a:extLst>
          </p:cNvPr>
          <p:cNvSpPr txBox="1"/>
          <p:nvPr/>
        </p:nvSpPr>
        <p:spPr>
          <a:xfrm>
            <a:off x="-262704" y="107275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31C56F-6334-1237-FE24-C473CE3AC566}"/>
              </a:ext>
            </a:extLst>
          </p:cNvPr>
          <p:cNvSpPr txBox="1"/>
          <p:nvPr/>
        </p:nvSpPr>
        <p:spPr>
          <a:xfrm>
            <a:off x="1062810" y="107275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7A5F00-D48D-1192-E2B5-3DB9AB693948}"/>
              </a:ext>
            </a:extLst>
          </p:cNvPr>
          <p:cNvSpPr txBox="1"/>
          <p:nvPr/>
        </p:nvSpPr>
        <p:spPr>
          <a:xfrm>
            <a:off x="2326608" y="107275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025CDD-DBFA-FBF1-C6E3-64C0B65A9851}"/>
              </a:ext>
            </a:extLst>
          </p:cNvPr>
          <p:cNvSpPr txBox="1"/>
          <p:nvPr/>
        </p:nvSpPr>
        <p:spPr>
          <a:xfrm>
            <a:off x="-514012" y="2710303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1D4E48-96DD-DAE7-BB5F-86A6C25FEB15}"/>
              </a:ext>
            </a:extLst>
          </p:cNvPr>
          <p:cNvSpPr txBox="1"/>
          <p:nvPr/>
        </p:nvSpPr>
        <p:spPr>
          <a:xfrm>
            <a:off x="922022" y="2710303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D86A50-6A41-8915-91E0-B98F6172A20B}"/>
              </a:ext>
            </a:extLst>
          </p:cNvPr>
          <p:cNvSpPr txBox="1"/>
          <p:nvPr/>
        </p:nvSpPr>
        <p:spPr>
          <a:xfrm>
            <a:off x="4024588" y="2710304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1CFE9F-9179-02E3-ABD4-BEC9B75233BB}"/>
              </a:ext>
            </a:extLst>
          </p:cNvPr>
          <p:cNvSpPr txBox="1"/>
          <p:nvPr/>
        </p:nvSpPr>
        <p:spPr>
          <a:xfrm>
            <a:off x="2824693" y="3228797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9895F6-EF71-1CF7-F79A-8352709F8D6B}"/>
              </a:ext>
            </a:extLst>
          </p:cNvPr>
          <p:cNvSpPr txBox="1"/>
          <p:nvPr/>
        </p:nvSpPr>
        <p:spPr>
          <a:xfrm>
            <a:off x="3901265" y="327511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467CDA-BD14-41FF-FF05-AF8DD5405B6C}"/>
              </a:ext>
            </a:extLst>
          </p:cNvPr>
          <p:cNvSpPr txBox="1"/>
          <p:nvPr/>
        </p:nvSpPr>
        <p:spPr>
          <a:xfrm>
            <a:off x="1404257" y="6357257"/>
            <a:ext cx="440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Singletons: (X607, 28), (X609, 30), (X610, 29)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630CA-EF81-1E62-4237-22FB0FEC8823}"/>
              </a:ext>
            </a:extLst>
          </p:cNvPr>
          <p:cNvSpPr txBox="1"/>
          <p:nvPr/>
        </p:nvSpPr>
        <p:spPr>
          <a:xfrm>
            <a:off x="4300465" y="3245375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DC9A3A-6325-050F-C9FE-2A11226A79F3}"/>
              </a:ext>
            </a:extLst>
          </p:cNvPr>
          <p:cNvSpPr txBox="1"/>
          <p:nvPr/>
        </p:nvSpPr>
        <p:spPr>
          <a:xfrm>
            <a:off x="4802898" y="3244333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2F34BA-E3B1-540E-B58F-CD1EC3FF30C3}"/>
              </a:ext>
            </a:extLst>
          </p:cNvPr>
          <p:cNvSpPr txBox="1"/>
          <p:nvPr/>
        </p:nvSpPr>
        <p:spPr>
          <a:xfrm>
            <a:off x="5354652" y="3244333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X609</a:t>
            </a:r>
          </a:p>
        </p:txBody>
      </p:sp>
    </p:spTree>
    <p:extLst>
      <p:ext uri="{BB962C8B-B14F-4D97-AF65-F5344CB8AC3E}">
        <p14:creationId xmlns:p14="http://schemas.microsoft.com/office/powerpoint/2010/main" val="917333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F3088FB-E88C-C8AC-C72D-1C509BF1F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5282" y="902732"/>
            <a:ext cx="7772400" cy="4264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97971" y="7620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6172200" y="7620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4BBCE6-2573-37FC-6880-97A5CD9F7347}"/>
              </a:ext>
            </a:extLst>
          </p:cNvPr>
          <p:cNvSpPr txBox="1"/>
          <p:nvPr/>
        </p:nvSpPr>
        <p:spPr>
          <a:xfrm>
            <a:off x="-262704" y="107275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31C56F-6334-1237-FE24-C473CE3AC566}"/>
              </a:ext>
            </a:extLst>
          </p:cNvPr>
          <p:cNvSpPr txBox="1"/>
          <p:nvPr/>
        </p:nvSpPr>
        <p:spPr>
          <a:xfrm>
            <a:off x="1062810" y="107275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7A5F00-D48D-1192-E2B5-3DB9AB693948}"/>
              </a:ext>
            </a:extLst>
          </p:cNvPr>
          <p:cNvSpPr txBox="1"/>
          <p:nvPr/>
        </p:nvSpPr>
        <p:spPr>
          <a:xfrm>
            <a:off x="2326608" y="107275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025CDD-DBFA-FBF1-C6E3-64C0B65A9851}"/>
              </a:ext>
            </a:extLst>
          </p:cNvPr>
          <p:cNvSpPr txBox="1"/>
          <p:nvPr/>
        </p:nvSpPr>
        <p:spPr>
          <a:xfrm>
            <a:off x="-514012" y="2710303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1D4E48-96DD-DAE7-BB5F-86A6C25FEB15}"/>
              </a:ext>
            </a:extLst>
          </p:cNvPr>
          <p:cNvSpPr txBox="1"/>
          <p:nvPr/>
        </p:nvSpPr>
        <p:spPr>
          <a:xfrm>
            <a:off x="922022" y="2710303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D86A50-6A41-8915-91E0-B98F6172A20B}"/>
              </a:ext>
            </a:extLst>
          </p:cNvPr>
          <p:cNvSpPr txBox="1"/>
          <p:nvPr/>
        </p:nvSpPr>
        <p:spPr>
          <a:xfrm>
            <a:off x="4024588" y="2710304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1CFE9F-9179-02E3-ABD4-BEC9B75233BB}"/>
              </a:ext>
            </a:extLst>
          </p:cNvPr>
          <p:cNvSpPr txBox="1"/>
          <p:nvPr/>
        </p:nvSpPr>
        <p:spPr>
          <a:xfrm>
            <a:off x="2824693" y="3228797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9895F6-EF71-1CF7-F79A-8352709F8D6B}"/>
              </a:ext>
            </a:extLst>
          </p:cNvPr>
          <p:cNvSpPr txBox="1"/>
          <p:nvPr/>
        </p:nvSpPr>
        <p:spPr>
          <a:xfrm>
            <a:off x="3901265" y="327511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467CDA-BD14-41FF-FF05-AF8DD5405B6C}"/>
              </a:ext>
            </a:extLst>
          </p:cNvPr>
          <p:cNvSpPr txBox="1"/>
          <p:nvPr/>
        </p:nvSpPr>
        <p:spPr>
          <a:xfrm>
            <a:off x="1404257" y="6357257"/>
            <a:ext cx="440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Singletons: (X607, 28), (X609, 30), (X610, 29)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630CA-EF81-1E62-4237-22FB0FEC8823}"/>
              </a:ext>
            </a:extLst>
          </p:cNvPr>
          <p:cNvSpPr txBox="1"/>
          <p:nvPr/>
        </p:nvSpPr>
        <p:spPr>
          <a:xfrm>
            <a:off x="4300465" y="3245375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DC9A3A-6325-050F-C9FE-2A11226A79F3}"/>
              </a:ext>
            </a:extLst>
          </p:cNvPr>
          <p:cNvSpPr txBox="1"/>
          <p:nvPr/>
        </p:nvSpPr>
        <p:spPr>
          <a:xfrm>
            <a:off x="4802898" y="3244333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2F34BA-E3B1-540E-B58F-CD1EC3FF30C3}"/>
              </a:ext>
            </a:extLst>
          </p:cNvPr>
          <p:cNvSpPr txBox="1"/>
          <p:nvPr/>
        </p:nvSpPr>
        <p:spPr>
          <a:xfrm>
            <a:off x="5354652" y="3244333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EBE879-9170-C44E-220F-F527C19FF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085" y="885709"/>
            <a:ext cx="7772400" cy="426474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83AC8C-B6A6-470A-B381-415E15DF8348}"/>
              </a:ext>
            </a:extLst>
          </p:cNvPr>
          <p:cNvSpPr txBox="1"/>
          <p:nvPr/>
        </p:nvSpPr>
        <p:spPr>
          <a:xfrm>
            <a:off x="6628510" y="1041973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7E5D90-67C8-5381-03B6-3EC3688CF364}"/>
              </a:ext>
            </a:extLst>
          </p:cNvPr>
          <p:cNvSpPr txBox="1"/>
          <p:nvPr/>
        </p:nvSpPr>
        <p:spPr>
          <a:xfrm>
            <a:off x="8077187" y="1041972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30AB2F-163E-7582-592C-23D156C04D61}"/>
              </a:ext>
            </a:extLst>
          </p:cNvPr>
          <p:cNvSpPr txBox="1"/>
          <p:nvPr/>
        </p:nvSpPr>
        <p:spPr>
          <a:xfrm>
            <a:off x="9589515" y="104197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80F1E1-15FA-D73E-0C45-2B6C574CFD0D}"/>
              </a:ext>
            </a:extLst>
          </p:cNvPr>
          <p:cNvSpPr txBox="1"/>
          <p:nvPr/>
        </p:nvSpPr>
        <p:spPr>
          <a:xfrm>
            <a:off x="8010538" y="2810594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113B83-4630-D351-9DB6-31918AB3FC86}"/>
              </a:ext>
            </a:extLst>
          </p:cNvPr>
          <p:cNvSpPr txBox="1"/>
          <p:nvPr/>
        </p:nvSpPr>
        <p:spPr>
          <a:xfrm>
            <a:off x="9610670" y="2859719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8FDB2F-809F-535B-9560-954CCAB3386D}"/>
              </a:ext>
            </a:extLst>
          </p:cNvPr>
          <p:cNvSpPr txBox="1"/>
          <p:nvPr/>
        </p:nvSpPr>
        <p:spPr>
          <a:xfrm>
            <a:off x="8063143" y="358574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D403B0-F06A-5FD2-20FC-75F0BE9801DE}"/>
              </a:ext>
            </a:extLst>
          </p:cNvPr>
          <p:cNvSpPr txBox="1"/>
          <p:nvPr/>
        </p:nvSpPr>
        <p:spPr>
          <a:xfrm>
            <a:off x="8819687" y="4191139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E529DE4-29B9-92F0-0DC8-9E7C1A9E656D}"/>
              </a:ext>
            </a:extLst>
          </p:cNvPr>
          <p:cNvSpPr txBox="1"/>
          <p:nvPr/>
        </p:nvSpPr>
        <p:spPr>
          <a:xfrm>
            <a:off x="10011812" y="4191139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80E0C8E-8057-3A8B-6270-F925A2A31E9C}"/>
              </a:ext>
            </a:extLst>
          </p:cNvPr>
          <p:cNvSpPr txBox="1"/>
          <p:nvPr/>
        </p:nvSpPr>
        <p:spPr>
          <a:xfrm>
            <a:off x="11226462" y="419965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0143FF-20C0-44E0-220E-1CF03D2F43D6}"/>
              </a:ext>
            </a:extLst>
          </p:cNvPr>
          <p:cNvSpPr txBox="1"/>
          <p:nvPr/>
        </p:nvSpPr>
        <p:spPr>
          <a:xfrm>
            <a:off x="10440872" y="419965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X610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9F5283-63B1-6DB9-54A6-6A42B6A991A7}"/>
              </a:ext>
            </a:extLst>
          </p:cNvPr>
          <p:cNvSpPr txBox="1"/>
          <p:nvPr/>
        </p:nvSpPr>
        <p:spPr>
          <a:xfrm>
            <a:off x="10830027" y="4199651"/>
            <a:ext cx="5517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X609</a:t>
            </a:r>
          </a:p>
        </p:txBody>
      </p:sp>
    </p:spTree>
    <p:extLst>
      <p:ext uri="{BB962C8B-B14F-4D97-AF65-F5344CB8AC3E}">
        <p14:creationId xmlns:p14="http://schemas.microsoft.com/office/powerpoint/2010/main" val="3675581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283D5F06-1638-5221-344B-C7074B395D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88" r="22244" b="9467"/>
          <a:stretch/>
        </p:blipFill>
        <p:spPr>
          <a:xfrm>
            <a:off x="5542260" y="291995"/>
            <a:ext cx="5654864" cy="44190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21442B0-C22E-3858-851F-683F547301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45" r="13726"/>
          <a:stretch/>
        </p:blipFill>
        <p:spPr>
          <a:xfrm>
            <a:off x="0" y="446317"/>
            <a:ext cx="5542259" cy="42647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7323B2-A504-0A5C-50C0-0FB52E51EB83}"/>
              </a:ext>
            </a:extLst>
          </p:cNvPr>
          <p:cNvSpPr txBox="1"/>
          <p:nvPr/>
        </p:nvSpPr>
        <p:spPr>
          <a:xfrm>
            <a:off x="97971" y="7620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B0397-53D5-043B-1FEC-9A7441CF0EE1}"/>
              </a:ext>
            </a:extLst>
          </p:cNvPr>
          <p:cNvSpPr txBox="1"/>
          <p:nvPr/>
        </p:nvSpPr>
        <p:spPr>
          <a:xfrm>
            <a:off x="5542259" y="7299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27ACC0-8A71-CA2E-2356-7EFC0BF7AFB2}"/>
              </a:ext>
            </a:extLst>
          </p:cNvPr>
          <p:cNvSpPr txBox="1"/>
          <p:nvPr/>
        </p:nvSpPr>
        <p:spPr>
          <a:xfrm>
            <a:off x="5954778" y="740414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X617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0837B7-5AB8-ABD0-9F5C-FFE9E536C2E4}"/>
              </a:ext>
            </a:extLst>
          </p:cNvPr>
          <p:cNvSpPr txBox="1"/>
          <p:nvPr/>
        </p:nvSpPr>
        <p:spPr>
          <a:xfrm>
            <a:off x="7403455" y="740413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X612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2FEF66-6417-7402-CCA8-5E396078C90F}"/>
              </a:ext>
            </a:extLst>
          </p:cNvPr>
          <p:cNvSpPr txBox="1"/>
          <p:nvPr/>
        </p:nvSpPr>
        <p:spPr>
          <a:xfrm>
            <a:off x="8915783" y="740412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X613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86FEA4-FB8F-2E20-4A92-C1E29CC082F1}"/>
              </a:ext>
            </a:extLst>
          </p:cNvPr>
          <p:cNvSpPr txBox="1"/>
          <p:nvPr/>
        </p:nvSpPr>
        <p:spPr>
          <a:xfrm>
            <a:off x="7389411" y="255815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X611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D6B7C6-3D1B-B466-5F30-00DD4F690A8A}"/>
              </a:ext>
            </a:extLst>
          </p:cNvPr>
          <p:cNvSpPr txBox="1"/>
          <p:nvPr/>
        </p:nvSpPr>
        <p:spPr>
          <a:xfrm>
            <a:off x="8942716" y="255815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X605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1631D7-B54F-80C5-FA6B-3CBC1785B7D7}"/>
              </a:ext>
            </a:extLst>
          </p:cNvPr>
          <p:cNvSpPr txBox="1"/>
          <p:nvPr/>
        </p:nvSpPr>
        <p:spPr>
          <a:xfrm>
            <a:off x="7389411" y="3284182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X614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7138CF-BEE4-CBEF-50BE-634AA3A8CF29}"/>
              </a:ext>
            </a:extLst>
          </p:cNvPr>
          <p:cNvSpPr txBox="1"/>
          <p:nvPr/>
        </p:nvSpPr>
        <p:spPr>
          <a:xfrm>
            <a:off x="8145955" y="3907336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X608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EB69D3-2111-73D5-0702-9260269F6B70}"/>
              </a:ext>
            </a:extLst>
          </p:cNvPr>
          <p:cNvSpPr txBox="1"/>
          <p:nvPr/>
        </p:nvSpPr>
        <p:spPr>
          <a:xfrm>
            <a:off x="9406134" y="3915803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X606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A87D4C-9360-4945-20A7-229DA0261777}"/>
              </a:ext>
            </a:extLst>
          </p:cNvPr>
          <p:cNvSpPr txBox="1"/>
          <p:nvPr/>
        </p:nvSpPr>
        <p:spPr>
          <a:xfrm>
            <a:off x="10696665" y="391584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X607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318413F-D509-0E40-7689-EF4B77FF185B}"/>
              </a:ext>
            </a:extLst>
          </p:cNvPr>
          <p:cNvSpPr txBox="1"/>
          <p:nvPr/>
        </p:nvSpPr>
        <p:spPr>
          <a:xfrm>
            <a:off x="9919540" y="391584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X610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449991-E949-CC71-0CE2-83823C08F59F}"/>
              </a:ext>
            </a:extLst>
          </p:cNvPr>
          <p:cNvSpPr txBox="1"/>
          <p:nvPr/>
        </p:nvSpPr>
        <p:spPr>
          <a:xfrm>
            <a:off x="10308697" y="391584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X609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1F3572-3EDC-2321-01EF-EB73A4A49E30}"/>
              </a:ext>
            </a:extLst>
          </p:cNvPr>
          <p:cNvSpPr txBox="1"/>
          <p:nvPr/>
        </p:nvSpPr>
        <p:spPr>
          <a:xfrm>
            <a:off x="6586119" y="255815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X631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6F9E9F-C904-87B8-A9F5-661D71CE543E}"/>
              </a:ext>
            </a:extLst>
          </p:cNvPr>
          <p:cNvSpPr txBox="1"/>
          <p:nvPr/>
        </p:nvSpPr>
        <p:spPr>
          <a:xfrm>
            <a:off x="7546600" y="3915803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X633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028775-04DD-FA86-B5CA-F6E9139E9730}"/>
              </a:ext>
            </a:extLst>
          </p:cNvPr>
          <p:cNvSpPr txBox="1"/>
          <p:nvPr/>
        </p:nvSpPr>
        <p:spPr>
          <a:xfrm>
            <a:off x="8767343" y="3915803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X632</a:t>
            </a:r>
          </a:p>
        </p:txBody>
      </p:sp>
    </p:spTree>
    <p:extLst>
      <p:ext uri="{BB962C8B-B14F-4D97-AF65-F5344CB8AC3E}">
        <p14:creationId xmlns:p14="http://schemas.microsoft.com/office/powerpoint/2010/main" val="2810135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2A99C2A-7847-F89A-0D61-6C6641449C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34155" b="3861"/>
          <a:stretch/>
        </p:blipFill>
        <p:spPr>
          <a:xfrm>
            <a:off x="57978" y="1"/>
            <a:ext cx="5117704" cy="424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0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3220</TotalTime>
  <Words>115</Words>
  <Application>Microsoft Macintosh PowerPoint</Application>
  <PresentationFormat>Widescreen</PresentationFormat>
  <Paragraphs>67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14</cp:revision>
  <dcterms:created xsi:type="dcterms:W3CDTF">2023-03-03T07:46:38Z</dcterms:created>
  <dcterms:modified xsi:type="dcterms:W3CDTF">2023-04-28T12:00:20Z</dcterms:modified>
</cp:coreProperties>
</file>

<file path=docProps/thumbnail.jpeg>
</file>